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51863-339A-409F-AA08-86C0A9B2BB0F}" v="11" dt="2025-03-18T05:32:55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達明 保坂" userId="f810869d8a5e1a8d" providerId="LiveId" clId="{0D151863-339A-409F-AA08-86C0A9B2BB0F}"/>
    <pc:docChg chg="modSld">
      <pc:chgData name="達明 保坂" userId="f810869d8a5e1a8d" providerId="LiveId" clId="{0D151863-339A-409F-AA08-86C0A9B2BB0F}" dt="2025-03-18T05:27:55.462" v="5" actId="1076"/>
      <pc:docMkLst>
        <pc:docMk/>
      </pc:docMkLst>
      <pc:sldChg chg="modSp mod">
        <pc:chgData name="達明 保坂" userId="f810869d8a5e1a8d" providerId="LiveId" clId="{0D151863-339A-409F-AA08-86C0A9B2BB0F}" dt="2025-03-18T05:27:55.462" v="5" actId="1076"/>
        <pc:sldMkLst>
          <pc:docMk/>
          <pc:sldMk cId="2257691019" sldId="256"/>
        </pc:sldMkLst>
        <pc:picChg chg="mod">
          <ac:chgData name="達明 保坂" userId="f810869d8a5e1a8d" providerId="LiveId" clId="{0D151863-339A-409F-AA08-86C0A9B2BB0F}" dt="2025-03-18T05:27:55.462" v="5" actId="1076"/>
          <ac:picMkLst>
            <pc:docMk/>
            <pc:sldMk cId="2257691019" sldId="256"/>
            <ac:picMk id="5" creationId="{2678678B-1C03-57A1-994C-51AB69999345}"/>
          </ac:picMkLst>
        </pc:picChg>
        <pc:picChg chg="mod">
          <ac:chgData name="達明 保坂" userId="f810869d8a5e1a8d" providerId="LiveId" clId="{0D151863-339A-409F-AA08-86C0A9B2BB0F}" dt="2025-03-18T05:27:46.311" v="4" actId="1076"/>
          <ac:picMkLst>
            <pc:docMk/>
            <pc:sldMk cId="2257691019" sldId="256"/>
            <ac:picMk id="7" creationId="{40EA2DCB-3934-A128-1C90-50A8E296B0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A1AF9-11C3-3D4B-19E3-E80CB725C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FA7597-5773-ACEE-7FB0-2998121B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69513-F3C4-96F7-9095-7EF71D08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345744-2C0A-52B7-F71B-BB81438A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1580F8-32C5-0780-55FD-31EC69586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27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7F037-4593-BEA7-1765-67B275A49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3F1612-CF0C-85A7-1F05-5C04BBE1D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50279F-53CC-B0E4-750F-39BB52CB5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6EB04C-1A89-80C9-1A86-E7524FA08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DD173-D8BC-1734-185A-3E84C0EBC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7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6BE421A-1E99-FA55-A9AD-834003BCD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D5FF06-9632-E629-5DB7-3754F685F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180786-7FA4-1198-523F-35303066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C8FFA-2EF5-00C6-B006-38471C52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76B2BE-0036-D579-C269-AEA5B8398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15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A4EEE5-610B-CCF3-129D-79FDB6B33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264E62-E4FC-5986-935D-54EC6BB38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FCA304-09C7-6010-0C41-7D01749E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29BE84-8F65-3F3A-E4CF-DF2BA2CF5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CEF8C0-E997-AD2F-17A4-9CE99278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947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24873-F37D-A5EC-C561-74563789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87B2C6-C55B-0329-7B8F-14044708C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FEBBAA-09AE-E8AA-BD67-B62FBDE28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B67E27-FB51-5B46-446D-FA0F6311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6219A6-4B4A-68E2-6694-73ED9271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7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07E59A-573C-4129-27E6-C803A167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49D909-E6F9-C898-60D0-AA4F3DBD5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F43FF60-4090-0F5F-6211-432D5F1B0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977657-C4A0-BE1D-E9A8-00EB9416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68440C-A889-B8FA-F651-D3337B45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0A1E3D-274A-986F-C964-1020C38C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6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56AA68-DB28-310E-DCC1-9205CD1EB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479FE2-DCB8-5036-F8F3-F8F0E5596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30EDF9-4BE2-F057-8339-BCD4C80FD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507C2D-9141-396E-BD68-D803408E6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41F678-7B26-8561-3DF8-0C516D2B5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4AB9-085C-0DF7-A4E1-24C6105C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83362A2-B6DF-C57A-FCD7-2C2DD9D8B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4EF9A48-995E-EE68-D681-1E540B81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49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31E01A-04F9-792D-7772-8D2157CE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8EFD17-0F11-02ED-60FB-38AD3C38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88E409-FF84-C697-955B-B5108FF02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40AEF26-2C3C-8143-B47C-289073D9E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1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6552E6-ED70-1F3C-271D-2D24E38EF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3061F52-BA00-DFB3-0726-070AFB5AC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364977-8E67-1ADC-88E3-F2A3CE8ED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87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F0B40-1BAC-E755-B12B-07F8CFBCD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0D084E-654E-9C16-700B-0392AFAFD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E697DF-F5F1-AAD0-6B04-7651EFB6E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A79CB0-A3FF-87A6-E64A-AA370C2FA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2B7D5F-7B1E-F14B-EA9B-DBA0ADB2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600DC3-DBD4-FBB8-0862-8B49F33E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77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CA5D1-8C82-E6FC-49F8-F1A5B4411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B3F707-5185-C3A8-FF2C-B879A6189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9E2015D-C6C7-E5B4-DF85-E4F2D3C03B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4320C0-A94E-2D79-8241-55DEBCE6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B3B306-B62C-DDE7-3790-77A2BBAB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16C86D-AE47-419B-4BC0-09086036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2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CB48276-72A9-7904-A279-FA360B2B3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DB877B-9A5E-81AD-EA42-3D848C934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D476DA-7428-19B5-3460-7EF2F86DDE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6D31C6-C8D7-4692-871B-7398216806DF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C9B33-1574-1EE7-6485-ABD10F955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247CE6-7091-EF80-E34E-634AD8AF2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67F7D0-68E9-42CB-8EEE-7B951ED4DF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2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678678B-1C03-57A1-994C-51AB69999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85" y="538341"/>
            <a:ext cx="5717315" cy="578131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0EA2DCB-3934-A128-1C90-50A8E296B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867" y="538342"/>
            <a:ext cx="5738648" cy="578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9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34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達明 保坂</dc:creator>
  <cp:lastModifiedBy>達明 保坂</cp:lastModifiedBy>
  <cp:revision>1</cp:revision>
  <dcterms:created xsi:type="dcterms:W3CDTF">2025-03-18T04:51:47Z</dcterms:created>
  <dcterms:modified xsi:type="dcterms:W3CDTF">2025-03-18T05:32:57Z</dcterms:modified>
</cp:coreProperties>
</file>